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411AF-B602-4AD8-BB2A-8F44833F8619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4315A-8B09-46EE-8C0F-84D59A91CE42}" type="slidenum">
              <a:rPr lang="ca-ES" smtClean="0"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a-ES" dirty="0" smtClean="0"/>
              <a:t>Pollastre a la mixta</a:t>
            </a:r>
            <a:br>
              <a:rPr lang="ca-ES" dirty="0" smtClean="0"/>
            </a:br>
            <a:r>
              <a:rPr lang="ca-ES" dirty="0" err="1" smtClean="0"/>
              <a:t>simon</a:t>
            </a:r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/>
              <a:t> </a:t>
            </a:r>
            <a:r>
              <a:rPr lang="ca-ES" dirty="0" smtClean="0"/>
              <a:t> </a:t>
            </a:r>
          </a:p>
          <a:p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Pollastre </a:t>
            </a:r>
            <a:endParaRPr lang="ca-ES" dirty="0"/>
          </a:p>
        </p:txBody>
      </p:sp>
      <p:pic>
        <p:nvPicPr>
          <p:cNvPr id="1026" name="Picture 2" descr="E:\recepta\foto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072" y="1600200"/>
            <a:ext cx="622985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Contenidor de contingut 3" descr="foto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57072" y="1600200"/>
            <a:ext cx="622985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La meva recepta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He pensat amb la meva mare he buscat per Internet i </a:t>
            </a:r>
            <a:r>
              <a:rPr lang="ca-ES" dirty="0"/>
              <a:t> </a:t>
            </a:r>
            <a:r>
              <a:rPr lang="ca-ES" dirty="0" smtClean="0"/>
              <a:t>hem va donar moltes i </a:t>
            </a:r>
            <a:r>
              <a:rPr lang="ca-ES" dirty="0" err="1" smtClean="0"/>
              <a:t>deas.Per</a:t>
            </a:r>
            <a:r>
              <a:rPr lang="ca-ES" dirty="0" smtClean="0"/>
              <a:t> això hem vaig </a:t>
            </a:r>
          </a:p>
          <a:p>
            <a:pPr>
              <a:buNone/>
            </a:pPr>
            <a:endParaRPr lang="ca-ES" dirty="0"/>
          </a:p>
          <a:p>
            <a:pPr>
              <a:buNone/>
            </a:pPr>
            <a:endParaRPr lang="ca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29</Words>
  <Application>Microsoft Office PowerPoint</Application>
  <PresentationFormat>Presentació en pantalla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4</vt:i4>
      </vt:variant>
    </vt:vector>
  </HeadingPairs>
  <TitlesOfParts>
    <vt:vector size="5" baseType="lpstr">
      <vt:lpstr>Tema de l'Office</vt:lpstr>
      <vt:lpstr>Pollastre a la mixta simon</vt:lpstr>
      <vt:lpstr>Pollastre </vt:lpstr>
      <vt:lpstr>Diapositiva 3</vt:lpstr>
      <vt:lpstr>La meva recepta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Pollastre a la mixta simo</dc:title>
  <dc:creator>Generalitat de Catalunya</dc:creator>
  <cp:lastModifiedBy>Generalitat de Catalunya</cp:lastModifiedBy>
  <cp:revision>3</cp:revision>
  <dcterms:created xsi:type="dcterms:W3CDTF">2010-11-12T08:43:31Z</dcterms:created>
  <dcterms:modified xsi:type="dcterms:W3CDTF">2010-11-12T09:08:23Z</dcterms:modified>
</cp:coreProperties>
</file>